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0" d="100"/>
          <a:sy n="90" d="100"/>
        </p:scale>
        <p:origin x="76" y="1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713FEE9-3807-4FC8-A728-B460189665CE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ABF8D4B-D07B-40E5-B8E9-56E9E37A1208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90000"/>
              </a:lnSpc>
            </a:pPr>
            <a:r>
              <a:rPr lang="en-US" sz="6000" b="1" strike="noStrike" spc="-1">
                <a:solidFill>
                  <a:srgbClr val="000000"/>
                </a:solidFill>
                <a:latin typeface="Calibri Light"/>
              </a:rPr>
              <a:t>PAPER TITLE</a:t>
            </a:r>
            <a:endParaRPr lang="en-US" sz="60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523880" y="3602160"/>
            <a:ext cx="9143280" cy="234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Author1</a:t>
            </a:r>
            <a:r>
              <a:rPr lang="en-US" sz="2400" b="1" strike="noStrike" spc="-1" baseline="30000">
                <a:solidFill>
                  <a:srgbClr val="000000"/>
                </a:solidFill>
                <a:latin typeface="Calibri"/>
              </a:rPr>
              <a:t>1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,</a:t>
            </a:r>
            <a:r>
              <a:rPr lang="en-US" sz="2400" b="1" strike="noStrike" spc="-1" baseline="300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Author2</a:t>
            </a:r>
            <a:r>
              <a:rPr lang="en-US" sz="2400" b="1" strike="noStrike" spc="-1" baseline="30000">
                <a:solidFill>
                  <a:srgbClr val="000000"/>
                </a:solidFill>
                <a:latin typeface="Calibri"/>
              </a:rPr>
              <a:t>2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, Author3</a:t>
            </a:r>
            <a:r>
              <a:rPr lang="en-US" sz="2400" b="1" strike="noStrike" spc="-1" baseline="30000">
                <a:solidFill>
                  <a:srgbClr val="000000"/>
                </a:solidFill>
                <a:latin typeface="Calibri"/>
              </a:rPr>
              <a:t>3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Affilation1</a:t>
            </a:r>
            <a:r>
              <a:rPr lang="en-US" sz="2400" b="0" strike="noStrike" spc="-1" baseline="30000">
                <a:solidFill>
                  <a:srgbClr val="000000"/>
                </a:solidFill>
                <a:latin typeface="Calibri"/>
              </a:rPr>
              <a:t>1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,</a:t>
            </a:r>
            <a:r>
              <a:rPr lang="en-US" sz="2400" b="0" strike="noStrike" spc="-1" baseline="300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Affilation2</a:t>
            </a:r>
            <a:r>
              <a:rPr lang="en-US" sz="2400" b="0" strike="noStrike" spc="-1" baseline="30000">
                <a:solidFill>
                  <a:srgbClr val="000000"/>
                </a:solidFill>
                <a:latin typeface="Calibri"/>
              </a:rPr>
              <a:t>2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, Affilation3</a:t>
            </a:r>
            <a:r>
              <a:rPr lang="en-US" sz="2400" b="0" strike="noStrike" spc="-1" baseline="30000">
                <a:solidFill>
                  <a:srgbClr val="000000"/>
                </a:solidFill>
                <a:latin typeface="Calibri"/>
              </a:rPr>
              <a:t>3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Presenting author’s e-mail adress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9061232" y="114839"/>
            <a:ext cx="3011400" cy="1114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4"/>
          <p:cNvSpPr/>
          <p:nvPr/>
        </p:nvSpPr>
        <p:spPr>
          <a:xfrm>
            <a:off x="9730620" y="360031"/>
            <a:ext cx="187308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LOGO OF YOUR AFFILATION</a:t>
            </a:r>
            <a:endParaRPr lang="en-US" sz="1800" b="0" strike="noStrike" spc="-1" dirty="0">
              <a:latin typeface="Arial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08" y="71968"/>
            <a:ext cx="4985220" cy="1200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This section of the presentation should include main findings of your study, future prospects etc.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1176670" y="316440"/>
            <a:ext cx="9024290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3"/>
          <p:cNvSpPr/>
          <p:nvPr/>
        </p:nvSpPr>
        <p:spPr>
          <a:xfrm>
            <a:off x="2128296" y="273960"/>
            <a:ext cx="709956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CONCLUDING REMARKS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158" name="CustomShape 4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59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4F6ADD7-D0B2-4C77-A235-B5BFCBD935FF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10</a:t>
            </a:fld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60" name="CustomShape 6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0" y="273960"/>
            <a:ext cx="871804" cy="908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If presenter wishes to thank any supporting agency, instutition or contributer, this section should be used.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If you conducted the study in the framework of any project, please indicate the title of Project in this section with contract number and supporting agency.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987072" y="316440"/>
            <a:ext cx="9156388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3"/>
          <p:cNvSpPr/>
          <p:nvPr/>
        </p:nvSpPr>
        <p:spPr>
          <a:xfrm>
            <a:off x="1751313" y="273960"/>
            <a:ext cx="709956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ACKNOWLEDGEMENTS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67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CFA5019E-2878-4130-BC8A-153E2F797E99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11</a:t>
            </a:fld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68" name="CustomShape 6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7" y="234058"/>
            <a:ext cx="871804" cy="908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For reference style, please see symposium fullpaper template.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987072" y="356040"/>
            <a:ext cx="9184742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3"/>
          <p:cNvSpPr/>
          <p:nvPr/>
        </p:nvSpPr>
        <p:spPr>
          <a:xfrm>
            <a:off x="1638609" y="318780"/>
            <a:ext cx="70995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REFERENCES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75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3F8F33B-FFAF-4999-BD48-21E21641577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12</a:t>
            </a:fld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76" name="CustomShape 6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0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5" y="318780"/>
            <a:ext cx="871804" cy="908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Motivation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Experimental study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Methods and Materials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Results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Concluding remarks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Acknowledgements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References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1184235" y="387242"/>
            <a:ext cx="7981030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3"/>
          <p:cNvSpPr/>
          <p:nvPr/>
        </p:nvSpPr>
        <p:spPr>
          <a:xfrm>
            <a:off x="3508693" y="336581"/>
            <a:ext cx="29624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OUTLINE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91" name="CustomShape 5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92" name="CustomShape 6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B0C108B-99D1-4786-9310-8D4183AB5957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2</a:t>
            </a:fld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93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54" y="290777"/>
            <a:ext cx="870147" cy="912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838080" y="183888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This document intends to identify criteria of oral presentations for ISEAS-2019.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Please follow the guideline explained at next slides while prepearing your oral presentation.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987073" y="303120"/>
            <a:ext cx="9249888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3123036" y="239253"/>
            <a:ext cx="39747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MOTIVATION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3/12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1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4" y="150378"/>
            <a:ext cx="867510" cy="910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Each presentation should include symposium logo, logo of your affilation, paper title, author details (name, surname, affilation), e-mail address of the presenting author and presentation date as examplified at first slide.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Please pay attention to number each slide excluding heading slides according to style used in this template (see bottom right-hand corner of this slide).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Each slide excluding heading slides, should include surname of presenting author at the bottom left-hand corner of the slide and presentation date at the bottom of slide centered.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1056167" y="303120"/>
            <a:ext cx="8983513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3"/>
          <p:cNvSpPr/>
          <p:nvPr/>
        </p:nvSpPr>
        <p:spPr>
          <a:xfrm>
            <a:off x="3229362" y="248185"/>
            <a:ext cx="39747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MOTIVATION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8" name="CustomShape 6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4/12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4" y="205926"/>
            <a:ext cx="863389" cy="905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Each presentation is limited to 20 slides and each speech is limited to 10 minutes.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Question-answer will be arranged after presentation for 5 minutes duration.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Presentations exceeding 10 minutes will be ended by session chair at the end of 10 minutes.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Thus, please rehearse for your presentation not to exceed time limitation.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141228" y="303120"/>
            <a:ext cx="8755172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3282120" y="252261"/>
            <a:ext cx="39747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MOTIVATION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15" name="CustomShape 5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16" name="CustomShape 6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5/12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81" y="199369"/>
            <a:ext cx="883662" cy="926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Text on your slides should be readable and font size should be 28 pt at least.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Presenters are encouraged to use tables, illustrations and colorfull text for drawing attention of audience.</a:t>
            </a:r>
            <a:endParaRPr lang="en-US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Please place title of tables and illustrations to slide appropriately with reference. You can see an example at next slides.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233377" y="303120"/>
            <a:ext cx="8582383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3123036" y="232593"/>
            <a:ext cx="39747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MOTIVATION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23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C93AFF45-19EF-45DF-A7F8-DF465CF347AF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6</a:t>
            </a:fld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24" name="CustomShape 6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92" y="232593"/>
            <a:ext cx="867365" cy="909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You can explain your experimental methodology, test setup, apparatus etc. İn this section of your presentation.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162493" y="316440"/>
            <a:ext cx="8744347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3"/>
          <p:cNvSpPr/>
          <p:nvPr/>
        </p:nvSpPr>
        <p:spPr>
          <a:xfrm>
            <a:off x="2197105" y="249120"/>
            <a:ext cx="601092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EXPERIMENTAL STUDY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2284560" y="2963160"/>
            <a:ext cx="7622280" cy="289656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5"/>
          <p:cNvSpPr/>
          <p:nvPr/>
        </p:nvSpPr>
        <p:spPr>
          <a:xfrm>
            <a:off x="2981160" y="6058080"/>
            <a:ext cx="622872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Fig. 1. Sample scheme of experimental setup (Karakoc, 2012)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2" name="CustomShape 6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33" name="CustomShape 7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D16BA732-BE60-43D6-B8C1-374855E9FA23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7</a:t>
            </a:fld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34" name="CustomShape 8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2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43" y="234058"/>
            <a:ext cx="871804" cy="908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In this section of your presentation, numerical methods, mathematical models, theoritical cases can be discussed.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076676" y="373841"/>
            <a:ext cx="9113124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2083458" y="273960"/>
            <a:ext cx="709956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METHODS AND MATERIALS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140" name="CustomShape 4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41" name="CustomShape 5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B1189FE8-188E-4A10-AA72-AFD1F79E7210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8</a:t>
            </a:fld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42" name="CustomShape 6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4" y="335592"/>
            <a:ext cx="871804" cy="908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2E75B6"/>
              </a:buClr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Presenters are highly encouraged to discuss results of their study in this section by using plots, tables etc.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1091609" y="316440"/>
            <a:ext cx="9097831" cy="746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3"/>
          <p:cNvSpPr/>
          <p:nvPr/>
        </p:nvSpPr>
        <p:spPr>
          <a:xfrm>
            <a:off x="1403208" y="262260"/>
            <a:ext cx="70995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RESULTS</a:t>
            </a:r>
            <a:endParaRPr lang="en-US" sz="4800" b="0" strike="noStrike" spc="-1" dirty="0">
              <a:latin typeface="Arial"/>
            </a:endParaRPr>
          </a:p>
        </p:txBody>
      </p:sp>
      <p:graphicFrame>
        <p:nvGraphicFramePr>
          <p:cNvPr id="148" name="Table 4"/>
          <p:cNvGraphicFramePr/>
          <p:nvPr/>
        </p:nvGraphicFramePr>
        <p:xfrm>
          <a:off x="1847520" y="4131000"/>
          <a:ext cx="8127720" cy="1853640"/>
        </p:xfrm>
        <a:graphic>
          <a:graphicData uri="http://schemas.openxmlformats.org/drawingml/2006/table">
            <a:tbl>
              <a:tblPr/>
              <a:tblGrid>
                <a:gridCol w="27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Parameter 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Value 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Value 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9" name="CustomShape 5"/>
          <p:cNvSpPr/>
          <p:nvPr/>
        </p:nvSpPr>
        <p:spPr>
          <a:xfrm>
            <a:off x="4530960" y="3560760"/>
            <a:ext cx="312948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Table 1. Sample results of study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50" name="CustomShape 6"/>
          <p:cNvSpPr/>
          <p:nvPr/>
        </p:nvSpPr>
        <p:spPr>
          <a:xfrm>
            <a:off x="47242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27.05.2019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51" name="CustomShape 7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F1B2373-AE09-497E-BDA2-C3A63A83B366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9</a:t>
            </a:fld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/12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52" name="CustomShape 8"/>
          <p:cNvSpPr/>
          <p:nvPr/>
        </p:nvSpPr>
        <p:spPr>
          <a:xfrm>
            <a:off x="798840" y="6356520"/>
            <a:ext cx="2483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Karakoc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2" name="CustomShape 7"/>
          <p:cNvSpPr/>
          <p:nvPr/>
        </p:nvSpPr>
        <p:spPr>
          <a:xfrm>
            <a:off x="10369080" y="351881"/>
            <a:ext cx="1596600" cy="79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LOGO OF YOUR 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latin typeface="Calibri"/>
                <a:ea typeface="DejaVu Sans"/>
              </a:rPr>
              <a:t>AFFILATION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>
              <a:latin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6" y="235568"/>
            <a:ext cx="871804" cy="908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531</Words>
  <Application>Microsoft Office PowerPoint</Application>
  <PresentationFormat>Geniş ekran</PresentationFormat>
  <Paragraphs>118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subject/>
  <dc:creator>pc</dc:creator>
  <dc:description/>
  <cp:lastModifiedBy>M.Ziya Sogut</cp:lastModifiedBy>
  <cp:revision>32</cp:revision>
  <dcterms:created xsi:type="dcterms:W3CDTF">2015-05-14T06:50:07Z</dcterms:created>
  <dcterms:modified xsi:type="dcterms:W3CDTF">2021-11-14T17:40:46Z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Geniş ekran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